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9" r:id="rId6"/>
    <p:sldId id="259" r:id="rId7"/>
    <p:sldId id="270" r:id="rId8"/>
    <p:sldId id="260" r:id="rId9"/>
    <p:sldId id="261" r:id="rId10"/>
    <p:sldId id="263" r:id="rId11"/>
    <p:sldId id="26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-114" y="-6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40B0-3AE8-44CC-B691-96BE930C7F82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E11E-518B-4A14-8684-59654422EB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0137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40B0-3AE8-44CC-B691-96BE930C7F82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E11E-518B-4A14-8684-59654422EB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437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40B0-3AE8-44CC-B691-96BE930C7F82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E11E-518B-4A14-8684-59654422EB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4610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40B0-3AE8-44CC-B691-96BE930C7F82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E11E-518B-4A14-8684-59654422EB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336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40B0-3AE8-44CC-B691-96BE930C7F82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E11E-518B-4A14-8684-59654422EB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8152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40B0-3AE8-44CC-B691-96BE930C7F82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E11E-518B-4A14-8684-59654422EB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5413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40B0-3AE8-44CC-B691-96BE930C7F82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E11E-518B-4A14-8684-59654422EB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86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40B0-3AE8-44CC-B691-96BE930C7F82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E11E-518B-4A14-8684-59654422EB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220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40B0-3AE8-44CC-B691-96BE930C7F82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E11E-518B-4A14-8684-59654422EB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0556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40B0-3AE8-44CC-B691-96BE930C7F82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E11E-518B-4A14-8684-59654422EB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07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340B0-3AE8-44CC-B691-96BE930C7F82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E11E-518B-4A14-8684-59654422EB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0083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340B0-3AE8-44CC-B691-96BE930C7F82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4E11E-518B-4A14-8684-59654422EB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3856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kdou25@uobgd.r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качать бесплатно синий новогодний шаблон PowerPoin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48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310185" y="1141694"/>
            <a:ext cx="10481480" cy="1959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marR="95250" algn="ctr">
              <a:spcBef>
                <a:spcPts val="750"/>
              </a:spcBef>
              <a:spcAft>
                <a:spcPts val="750"/>
              </a:spcAft>
            </a:pPr>
            <a:r>
              <a:rPr lang="ru-RU" sz="5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Внимание! </a:t>
            </a:r>
          </a:p>
          <a:p>
            <a:pPr marL="95250" marR="95250" algn="ctr">
              <a:spcBef>
                <a:spcPts val="750"/>
              </a:spcBef>
              <a:spcAft>
                <a:spcPts val="750"/>
              </a:spcAft>
            </a:pPr>
            <a:r>
              <a:rPr lang="ru-RU" sz="5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Опасная горка!</a:t>
            </a:r>
            <a:endParaRPr lang="ru-RU" sz="5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46161" y="218364"/>
            <a:ext cx="101087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bg2"/>
                </a:solidFill>
                <a:effectLst/>
                <a:latin typeface="Times New Roman" panose="02020603050405020304" pitchFamily="18" charset="0"/>
              </a:rPr>
              <a:t>Муниципальное автономное дошкольное образовательное учреждение «Детский сад № 25»</a:t>
            </a:r>
            <a:endParaRPr lang="ru-RU" dirty="0" smtClean="0">
              <a:solidFill>
                <a:schemeClr val="bg2"/>
              </a:solidFill>
              <a:effectLst/>
            </a:endParaRPr>
          </a:p>
          <a:p>
            <a:pPr algn="ctr"/>
            <a:r>
              <a:rPr lang="ru-RU" dirty="0" smtClean="0">
                <a:solidFill>
                  <a:schemeClr val="bg2"/>
                </a:solidFill>
                <a:effectLst/>
                <a:latin typeface="Times New Roman" panose="02020603050405020304" pitchFamily="18" charset="0"/>
              </a:rPr>
              <a:t>623513, Свердловская область, Богдановичский район, село Гарашкинское, улица Ильича, 13</a:t>
            </a:r>
            <a:endParaRPr lang="ru-RU" dirty="0" smtClean="0">
              <a:solidFill>
                <a:schemeClr val="bg2"/>
              </a:solidFill>
              <a:effectLst/>
            </a:endParaRPr>
          </a:p>
          <a:p>
            <a:pPr algn="ctr"/>
            <a:r>
              <a:rPr lang="ru-RU" dirty="0" smtClean="0">
                <a:solidFill>
                  <a:schemeClr val="bg2"/>
                </a:solidFill>
                <a:effectLst/>
                <a:latin typeface="Times New Roman" panose="02020603050405020304" pitchFamily="18" charset="0"/>
              </a:rPr>
              <a:t>тел</a:t>
            </a:r>
            <a:r>
              <a:rPr lang="en-US" dirty="0" smtClean="0">
                <a:solidFill>
                  <a:schemeClr val="bg2"/>
                </a:solidFill>
                <a:effectLst/>
                <a:latin typeface="Times New Roman" panose="02020603050405020304" pitchFamily="18" charset="0"/>
              </a:rPr>
              <a:t>. (34376) 34-4-37, e-mail </a:t>
            </a:r>
            <a:r>
              <a:rPr lang="en-US" u="sng" dirty="0" smtClean="0">
                <a:solidFill>
                  <a:schemeClr val="bg2"/>
                </a:solidFill>
                <a:effectLst/>
                <a:latin typeface="Times New Roman" panose="02020603050405020304" pitchFamily="18" charset="0"/>
                <a:hlinkClick r:id="rId3"/>
              </a:rPr>
              <a:t>mkdou25@uobgd.ru</a:t>
            </a:r>
            <a:endParaRPr lang="ru-RU" dirty="0">
              <a:solidFill>
                <a:schemeClr val="bg2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611736" y="3739487"/>
            <a:ext cx="3179929" cy="2197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Исполнитель:</a:t>
            </a:r>
          </a:p>
          <a:p>
            <a:pPr algn="ctr"/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оспитатель 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Волегова Т.Г</a:t>
            </a:r>
            <a:r>
              <a:rPr lang="ru-RU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Ужасные детские горки (40 приколов)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9482" y="3101205"/>
            <a:ext cx="6577321" cy="34360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14525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качать бесплатно синий новогодний шаблон PowerPoin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136478" y="474345"/>
            <a:ext cx="756085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marR="95250">
              <a:spcBef>
                <a:spcPts val="750"/>
              </a:spcBef>
              <a:spcAft>
                <a:spcPts val="750"/>
              </a:spcAft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Ватрушки. В последнее время надувные санки всё чаще встречаются на наших горках. Наиболее распространены надувные круги — «санки-ватрушки». Ватрушка лёгкая и отлично едет даже по свежему снегу по совсем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ненакатанной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горке.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Лучше всего кататься на ватрушках с пологих снежных склонов без препятствий в виде деревьев, других людей и т.п.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только скорость движения возрастает, ватрушка становится довольно опасной. Разгоняются ватрушки молниеносно, и скорость развивают выше, чем санки или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снегокат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аналогичном склоне, а соскочить с ватрушки на скорости невозможно.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ватрушках нельзя кататься с горок с трамплинами - при приземлении ватрушка сильно пружинит. Даже если не слетишь, можно получить сильные травмы спины и шейного отдела позвоночника.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Хороший вариант «ватрушки»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маленькая надувная ледянка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(примерно 50 см в поперечнике)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завалиться на бок (слезть) легко.</a:t>
            </a:r>
            <a:endParaRPr lang="ru-RU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Катаются с горки — посты на Fishki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2621" y="259308"/>
            <a:ext cx="4425973" cy="6462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04245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качать бесплатно синий новогодний шаблон PowerPoin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2702257" y="423082"/>
            <a:ext cx="644174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Внимательно относитесь к выбору горки и средств для катания.</a:t>
            </a:r>
            <a:br>
              <a:rPr lang="ru-RU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Горка — место повышенной опасности, а не просто очередное развлечение на зимней прогулке</a:t>
            </a:r>
            <a:br>
              <a:rPr lang="ru-RU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362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качать бесплатно синий новогодний шаблон PowerPoin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Школьница чуть не разбилась на снежной горке – видео – новости Украины |  СЕГОДНЯ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8597" y="1228299"/>
            <a:ext cx="4804011" cy="47630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1050878" y="1405719"/>
            <a:ext cx="5199798" cy="4442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marR="95250" algn="ctr">
              <a:spcBef>
                <a:spcPts val="750"/>
              </a:spcBef>
              <a:spcAft>
                <a:spcPts val="750"/>
              </a:spcAft>
            </a:pPr>
            <a:endParaRPr lang="ru-RU" sz="20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5250" marR="95250" algn="ctr">
              <a:spcBef>
                <a:spcPts val="750"/>
              </a:spcBef>
              <a:spcAft>
                <a:spcPts val="750"/>
              </a:spcAft>
            </a:pP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5250" marR="95250" algn="ctr">
              <a:spcBef>
                <a:spcPts val="750"/>
              </a:spcBef>
              <a:spcAft>
                <a:spcPts val="750"/>
              </a:spcAft>
            </a:pPr>
            <a:r>
              <a:rPr lang="ru-RU" sz="2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Зима – это время забав и веселых игр. Катание с горок — всеми любимое зимнее развлечение. Скорость, свист свежего ветра, буря переполняющих эмоций – для того, чтобы Ваш отдых был не только приятным, но и безопасным, стоит задуматься о выборе как горки, так и санок</a:t>
            </a:r>
            <a:endParaRPr lang="ru-RU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872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качать бесплатно синий новогодний шаблон PowerPoin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-76879"/>
            <a:ext cx="12191999" cy="693487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777922" y="751344"/>
            <a:ext cx="836607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 катанием лучше всего надеть на ребенка налокотники, наколенники и шлем.</a:t>
            </a:r>
            <a:endParaRPr lang="ru-RU" sz="20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Малышей лучше катать с маленьких пологих снежных горок в немноголюдных местах, где нет деревьев, заборов и других препятствий.</a:t>
            </a:r>
            <a:endParaRPr lang="ru-RU" sz="20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малышом младше 3-х лет не стоит идти на оживленную горку, с которой катаются дети старше 7-ми лет.</a:t>
            </a:r>
            <a:endParaRPr lang="ru-RU" sz="20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горка вызывает у вас опасения, сначала прокатитесь с нее без ребенка испытайте спуск.</a:t>
            </a:r>
            <a:endParaRPr lang="ru-RU" sz="20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ребенок уже катается на разновозрастной оживленной горке, обязательно следите за ним.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Лучше всего, если кто-то из взрослых следит за спуском сверху, а кто-то снизу помогает детям быстро освобождать путь.</a:t>
            </a:r>
            <a:endParaRPr lang="ru-RU" sz="20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 в коем случае не используйте в качестве горок железнодорожные насыпи и горки вблизи проезжей части дорог.</a:t>
            </a:r>
            <a:endParaRPr lang="ru-RU" sz="20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оставляйте детей одних, без присмотра.</a:t>
            </a:r>
            <a:endParaRPr lang="ru-RU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034819" y="313900"/>
            <a:ext cx="2920620" cy="603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0266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качать бесплатно синий новогодний шаблон PowerPoin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709683" y="504967"/>
            <a:ext cx="1089091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marR="95250">
              <a:spcBef>
                <a:spcPts val="750"/>
              </a:spcBef>
              <a:spcAft>
                <a:spcPts val="750"/>
              </a:spcAft>
            </a:pPr>
            <a:r>
              <a:rPr lang="ru-RU" sz="2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ru-RU" sz="24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r>
              <a:rPr lang="ru-RU" sz="2400" b="1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безопасности при катании с горок</a:t>
            </a:r>
            <a:r>
              <a:rPr lang="ru-RU" sz="2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Правила поведения на оживлённой горе: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Подниматься на снежную или ледяную горку следует только в месте подъема, оборудованном ступенями, запрещается подниматься на горку там, где навстречу скатываются другие.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Не съезжать, пока не отошёл в сторону предыдущий спускающийся.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Не задерживаться внизу, когда съехал, а поскорее отползать или откатываться в сторону.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Не перебегать ледяную дорожку.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Во избежание травматизма нельзя кататься, стоя на ногах и на корточках.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Стараться не съезжать спиной или головой вперёд (на животе), а всегда смотреть вперёд, как при спуске, так и при подъёме.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Если мимо горки идет прохожий, подождать, пока он пройдет, и только тогда совершать спуск.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Если уйти от столкновения (на пути дерево, человек т.д.) нельзя, то надо постараться завалиться на бок на снег или откатиться в сторону от ледяной поверхности.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Избегать катания с горок с неровным ледовым покрытием.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10. При получении травмы немедленно оказать первую помощь пострадавшему, сообщить об этом в службу экстренного вызова 01.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При первых признаках обморожения, а также при плохом самочувствии, немедленно прекратить катание.</a:t>
            </a:r>
            <a:endParaRPr lang="ru-RU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982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качать бесплатно синий новогодний шаблон PowerPoin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95534"/>
            <a:ext cx="12192000" cy="6857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Объект 3" descr="В Приморье девочка разбилась насмерть, катаясь на тюбинге. Новости дня в  мире и России сегодня - dayonline.ru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0752" y="805218"/>
            <a:ext cx="4626591" cy="473577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Пермская «скорая» подсчитала праздничную статистику » Интернет-газета  Primeru.net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06431" y="805219"/>
            <a:ext cx="4398632" cy="47357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97045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качать бесплатно синий новогодний шаблон PowerPoin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409434" y="612845"/>
            <a:ext cx="683752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Bef>
                <a:spcPts val="2400"/>
              </a:spcBef>
              <a:spcAft>
                <a:spcPts val="0"/>
              </a:spcAft>
            </a:pPr>
            <a:r>
              <a:rPr lang="ru-RU" sz="2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Какие травмы чаще всего получают дети при катании с горок?</a:t>
            </a:r>
            <a:endParaRPr lang="ru-RU" sz="2000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Когда человек теряет ориентир, у него нарушается координация и возникают высокоамплитудные движения в суставах. Отсюда травмы верхних конечностей и шейные миозиты, когда происходит резкий рывок головы. Кроме того, можно получить перелом позвоночника.</a:t>
            </a:r>
            <a:endParaRPr lang="ru-RU" sz="2000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Еще варианты травм – это сотрясения мозга, переломы конечностей, перелом костей таза, причем такой, что порой требует оперативного лечения. Наиболее частые травмы, которые получают на ватрушках, требуют госпитализации.</a:t>
            </a:r>
            <a:endParaRPr lang="ru-RU" sz="2000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 это результат катания на различных неуправляемых средствах.</a:t>
            </a:r>
            <a:endParaRPr lang="ru-RU" sz="2000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данным отделения травматологии и ортопедии Детской областной больницы подавляющее количество повреждений позвоночника в зимний сезон были получены детьми именно после катания на ватрушках.</a:t>
            </a:r>
            <a:endParaRPr lang="ru-RU" sz="2000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Профилактика травм у детей зимой - Стационар - Каталог статей - ГБУ РО  «ОДКБ им.Н.В.Дмитриевой»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69540" y="612845"/>
            <a:ext cx="4967785" cy="58834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93219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качать бесплатно синий новогодний шаблон PowerPoin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7 самых частых детских травм. Врач-травматолог — о том, как защитить  ребенка в каникулы | Православие и мир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59105" y="1487605"/>
            <a:ext cx="6605516" cy="42581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191069" y="1"/>
            <a:ext cx="507696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Советы от детских травматологов:</a:t>
            </a:r>
            <a:endParaRPr lang="ru-RU" sz="20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Всегда лучше перестраховаться и обратиться к врачу, даже если вам кажется, что травма у ребенка неопасная.</a:t>
            </a:r>
            <a:endParaRPr lang="ru-RU" sz="20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стоит ждать несколько дней и выбирать удобное время для визита в травмпункт.</a:t>
            </a:r>
            <a:endParaRPr lang="ru-RU" sz="20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родители не знают, как действовать, лучше посоветоваться с врачом: вызывайте скорую опишите подробно, что случилось, и спросите, как лучше поступить.</a:t>
            </a:r>
            <a:endParaRPr lang="ru-RU" sz="20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некоторых случаях поднимать ребенка опасно для его здоровья. Если есть подозрения, что травма довольно сильная, лучше оставить его в лежачем положении. Главное аккуратно переместить ребенка в безопасное место до приезда скорой помощи. Чтобы ребенок не замерз, подстелите под него теплые вещи.</a:t>
            </a:r>
            <a:endParaRPr lang="ru-RU" sz="20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24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качать бесплатно синий новогодний шаблон PowerPoin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218364" y="723331"/>
            <a:ext cx="723331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marR="95250">
              <a:spcBef>
                <a:spcPts val="750"/>
              </a:spcBef>
              <a:spcAft>
                <a:spcPts val="750"/>
              </a:spcAft>
            </a:pP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Ледянка пластмассовая. Самое простое и дешёвое приспособление для катания с горок зимой. Предназначены они для одиночного катания по ледяным и накатанным снежным склонам. Рассчитаны ледянки для детей от 3-х лет, т.к. малышам трудно ими управлять.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Ледянка в форме тарелки становится неуправляемой, если сесть в неё с ногами.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Ледянка-корыто очень неустойчива, при малейшей неровности норовит завалиться на бок — таким образом, подлетев на трамплине, приземлиться можно вниз головой. Ледянки не рассчитаны на трамплины или любые другие препятствия, т.к. любой резкий подскок на горке чреват неприятными последствиями для копчика и позвоночника ездока.   Обычные «советские» санки отлично подходят для любых снежных склонов. Можно рулить и тормозить ногами. Завалиться на бок, чтобы избежать опасного столкновения,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тоже довольно легко и безопасно.</a:t>
            </a:r>
            <a:endParaRPr lang="ru-RU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Чудеса на виражах, или Правила катания на санках | rastishka.b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70042" y="928047"/>
            <a:ext cx="4271749" cy="50223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88461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качать бесплатно синий новогодний шаблон PowerPoint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313900" y="668741"/>
            <a:ext cx="54591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marR="95250">
              <a:spcBef>
                <a:spcPts val="750"/>
              </a:spcBef>
              <a:spcAft>
                <a:spcPts val="750"/>
              </a:spcAft>
            </a:pP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Снегокат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Для семейного катания не стоит выбирать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снегокат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он рассчитан на одного-двух малышей возрастом от 5 до 10 лет. Ни раз были замечены случаи, когда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снегокаты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цеплялись передним полозом за препятствие (корень дерева, бугорок снега) и переворачивался.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снегоката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трудно слезть на большой скорости, а скорость это транспортное средство развивает немалую на любом склоне и разгоняется быстро. Тормоза расположены спереди, что повышает риск перевернуться через голову при попытке резко затормозить.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Если взрослый едет с высокой горы вместе с ребёнком, посадив малыша спереди, рулить, тормозить и эвакуироваться в случае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опасности им будет очень</a:t>
            </a:r>
            <a:b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трудно.</a:t>
            </a:r>
            <a:endParaRPr lang="ru-RU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Как собрать детей на горку | SIMA-LAND.RU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14448" y="668741"/>
            <a:ext cx="5349922" cy="56323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6258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556</Words>
  <Application>Microsoft Office PowerPoint</Application>
  <PresentationFormat>Произвольный</PresentationFormat>
  <Paragraphs>36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Volegova65</dc:creator>
  <cp:lastModifiedBy>User</cp:lastModifiedBy>
  <cp:revision>9</cp:revision>
  <dcterms:created xsi:type="dcterms:W3CDTF">2021-01-08T13:15:01Z</dcterms:created>
  <dcterms:modified xsi:type="dcterms:W3CDTF">2021-01-13T04:40:27Z</dcterms:modified>
</cp:coreProperties>
</file>