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9" r:id="rId6"/>
    <p:sldId id="259" r:id="rId7"/>
    <p:sldId id="270" r:id="rId8"/>
    <p:sldId id="260" r:id="rId9"/>
    <p:sldId id="261" r:id="rId10"/>
    <p:sldId id="263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-114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13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37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61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36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15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41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6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2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055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7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08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40B0-3AE8-44CC-B691-96BE930C7F82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E11E-518B-4A14-8684-59654422E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85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dou25@uobgd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8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310185" y="1141694"/>
            <a:ext cx="10481480" cy="195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spcBef>
                <a:spcPts val="750"/>
              </a:spcBef>
              <a:spcAft>
                <a:spcPts val="750"/>
              </a:spcAft>
            </a:pPr>
            <a:r>
              <a:rPr lang="ru-RU" sz="5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</a:p>
          <a:p>
            <a:pPr marL="95250" marR="95250" algn="ctr">
              <a:spcBef>
                <a:spcPts val="750"/>
              </a:spcBef>
              <a:spcAft>
                <a:spcPts val="750"/>
              </a:spcAft>
            </a:pPr>
            <a:r>
              <a:rPr lang="ru-RU" sz="5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Опасная горка!</a:t>
            </a:r>
            <a:endParaRPr lang="ru-RU" sz="5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161" y="218364"/>
            <a:ext cx="10108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Муниципальное автономное дошкольное образовательное учреждение «Детский сад № 25»</a:t>
            </a:r>
            <a:endParaRPr lang="ru-RU" dirty="0" smtClean="0">
              <a:solidFill>
                <a:schemeClr val="bg2"/>
              </a:solidFill>
              <a:effectLst/>
            </a:endParaRPr>
          </a:p>
          <a:p>
            <a:pPr algn="ctr"/>
            <a:r>
              <a:rPr lang="ru-RU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623513, Свердловская область, Богдановичский район, село Гарашкинское, улица Ильича, 13</a:t>
            </a:r>
            <a:endParaRPr lang="ru-RU" dirty="0" smtClean="0">
              <a:solidFill>
                <a:schemeClr val="bg2"/>
              </a:solidFill>
              <a:effectLst/>
            </a:endParaRPr>
          </a:p>
          <a:p>
            <a:pPr algn="ctr"/>
            <a:r>
              <a:rPr lang="ru-RU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тел</a:t>
            </a:r>
            <a:r>
              <a:rPr lang="en-US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</a:rPr>
              <a:t>. (34376) 34-4-37, e-mail </a:t>
            </a:r>
            <a:r>
              <a:rPr lang="en-US" u="sng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hlinkClick r:id="rId3"/>
              </a:rPr>
              <a:t>mkdou25@uobgd.ru</a:t>
            </a:r>
            <a:endParaRPr lang="ru-RU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11736" y="3739487"/>
            <a:ext cx="3179929" cy="2197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Волегова Т.Г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Ужасные детские горки (40 приколов)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482" y="3101205"/>
            <a:ext cx="6577321" cy="3436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452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36478" y="474345"/>
            <a:ext cx="756085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>
              <a:spcBef>
                <a:spcPts val="750"/>
              </a:spcBef>
              <a:spcAft>
                <a:spcPts val="75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Ватрушки. В последнее время надувные санки всё чаще встречаются на наших горках. Наиболее распространены надувные круги — «санки-ватрушки». Ватрушка лёгкая и отлично едет даже по свежему снегу по совсем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ненакатанной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горке.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всего кататься на ватрушках с пологих снежных склонов без препятствий в виде деревьев, других людей и т.п.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только скорость движения возрастает, ватрушка становится довольно опасной. Разгоняются ватрушки молниеносно, и скорость развивают выше, чем санки или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снегокат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аналогичном склоне, а соскочить с ватрушки на скорости невозможно.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ватрушках нельзя кататься с горок с трамплинами - при приземлении ватрушка сильно пружинит. Даже если не слетишь, можно получить сильные травмы спины и шейного отдела позвоночника.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Хороший вариант «ватрушки»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маленькая надувная ледянка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(примерно 50 см в поперечнике)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завалиться на бок (слезть) легко.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атаются с горки — посты на Fishk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621" y="259308"/>
            <a:ext cx="4425973" cy="6462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424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702257" y="423082"/>
            <a:ext cx="64417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относитесь к выбору горки и средств для катания.</a:t>
            </a:r>
            <a:br>
              <a:rPr lang="ru-RU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Горка — место повышенной опасности, а не просто очередное развлечение на зимней прогулке</a:t>
            </a:r>
            <a:br>
              <a:rPr lang="ru-RU" sz="3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6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Школьница чуть не разбилась на снежной горке – видео – новости Украины |  СЕГОДН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8597" y="1228299"/>
            <a:ext cx="4804011" cy="47630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50878" y="1405719"/>
            <a:ext cx="5199798" cy="444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 algn="ctr">
              <a:spcBef>
                <a:spcPts val="750"/>
              </a:spcBef>
              <a:spcAft>
                <a:spcPts val="750"/>
              </a:spcAft>
            </a:pP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 algn="ctr">
              <a:spcBef>
                <a:spcPts val="750"/>
              </a:spcBef>
              <a:spcAft>
                <a:spcPts val="750"/>
              </a:spcAft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0" marR="95250" algn="ctr"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Зима – это время забав и веселых игр. Катание с горок — всеми любимое зимнее развлечение. Скорость, свист свежего ветра, буря переполняющих эмоций – для того, чтобы Ваш отдых был не только приятным, но и безопасным, стоит задуматься о выборе как горки, так и санок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7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76879"/>
            <a:ext cx="12191999" cy="69348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777922" y="751344"/>
            <a:ext cx="83660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катанием лучше всего надеть на ребенка налокотники, наколенники и шлем.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Малышей лучше катать с маленьких пологих снежных горок в немноголюдных местах, где нет деревьев, заборов и других препятствий.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малышом младше 3-х лет не стоит идти на оживленную горку, с которой катаются дети старше 7-ми лет.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горка вызывает у вас опасения, сначала прокатитесь с нее без ребенка испытайте спуск.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ребенок уже катается на разновозрастной оживленной горке, обязательно следите за ним.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всего, если кто-то из взрослых следит за спуском сверху, а кто-то снизу помогает детям быстро освобождать путь.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 в коем случае не используйте в качестве горок железнодорожные насыпи и горки вблизи проезжей части дорог.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оставляйте детей одних, без присмотра.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34819" y="313900"/>
            <a:ext cx="2920620" cy="603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6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09683" y="504967"/>
            <a:ext cx="108909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>
              <a:spcBef>
                <a:spcPts val="750"/>
              </a:spcBef>
              <a:spcAft>
                <a:spcPts val="750"/>
              </a:spcAft>
            </a:pP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24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безопасности при катании с горок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поведения на оживлённой горе: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Подниматься на снежную или ледяную горку следует только в месте подъема, оборудованном ступенями, запрещается подниматься на горку там, где навстречу скатываются другие.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Не съезжать, пока не отошёл в сторону предыдущий спускающийся.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Не задерживаться внизу, когда съехал, а поскорее отползать или откатываться в сторону.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Не перебегать ледяную дорожку.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Во избежание травматизма нельзя кататься, стоя на ногах и на корточках.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Стараться не съезжать спиной или головой вперёд (на животе), а всегда смотреть вперёд, как при спуске, так и при подъёме.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Если мимо горки идет прохожий, подождать, пока он пройдет, и только тогда совершать спуск.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Если уйти от столкновения (на пути дерево, человек т.д.) нельзя, то надо постараться завалиться на бок на снег или откатиться в сторону от ледяной поверхности.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Избегать катания с горок с неровным ледовым покрытием.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10. При получении травмы немедленно оказать первую помощь пострадавшему, сообщить об этом в службу экстренного вызова 01.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При первых признаках обморожения, а также при плохом самочувствии, немедленно прекратить катание.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8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5534"/>
            <a:ext cx="12192000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Объект 3" descr="В Приморье девочка разбилась насмерть, катаясь на тюбинге. Новости дня в  мире и России сегодня - dayonline.ru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752" y="805218"/>
            <a:ext cx="4626591" cy="4735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Пермская «скорая» подсчитала праздничную статистику » Интернет-газета  Primeru.ne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431" y="805219"/>
            <a:ext cx="4398632" cy="4735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704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09434" y="612845"/>
            <a:ext cx="68375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Bef>
                <a:spcPts val="24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травмы чаще всего получают дети при катании с горок?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человек теряет ориентир, у него нарушается координация и возникают высокоамплитудные движения в суставах. Отсюда травмы верхних конечностей и шейные миозиты, когда происходит резкий рывок головы. Кроме того, можно получить перелом позвоночника.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варианты травм – это сотрясения мозга, переломы конечностей, перелом костей таза, причем такой, что порой требует оперативного лечения. Наиболее частые травмы, которые получают на ватрушках, требуют госпитализации.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это результат катания на различных неуправляемых средствах.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 отделения травматологии и ортопедии Детской областной больницы подавляющее количество повреждений позвоночника в зимний сезон были получены детьми именно после катания на ватрушках.</a:t>
            </a:r>
            <a:endParaRPr lang="ru-RU" sz="20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Профилактика травм у детей зимой - Стационар - Каталог статей - ГБУ РО  «ОДКБ им.Н.В.Дмитриевой»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9540" y="612845"/>
            <a:ext cx="4967785" cy="5883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321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7 самых частых детских травм. Врач-травматолог — о том, как защитить  ребенка в каникулы | Православие и мир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9105" y="1487605"/>
            <a:ext cx="6605516" cy="42581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91069" y="1"/>
            <a:ext cx="5076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Советы от детских травматологов: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Всегда лучше перестраховаться и обратиться к врачу, даже если вам кажется, что травма у ребенка неопасная.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стоит ждать несколько дней и выбирать удобное время для визита в травмпункт.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родители не знают, как действовать, лучше посоветоваться с врачом: вызывайте скорую опишите подробно, что случилось, и спросите, как лучше поступить.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некоторых случаях поднимать ребенка опасно для его здоровья. Если есть подозрения, что травма довольно сильная, лучше оставить его в лежачем положении. Главное аккуратно переместить ребенка в безопасное место до приезда скорой помощи. Чтобы ребенок не замерз, подстелите под него теплые вещи.</a:t>
            </a:r>
            <a:endParaRPr lang="ru-RU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18364" y="723331"/>
            <a:ext cx="72333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>
              <a:spcBef>
                <a:spcPts val="750"/>
              </a:spcBef>
              <a:spcAft>
                <a:spcPts val="75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Ледянка пластмассовая. Самое простое и дешёвое приспособление для катания с горок зимой. Предназначены они для одиночного катания по ледяным и накатанным снежным склонам. Рассчитаны ледянки для детей от 3-х лет, т.к. малышам трудно ими управлять.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Ледянка в форме тарелки становится неуправляемой, если сесть в неё с ногами.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Ледянка-корыто очень неустойчива, при малейшей неровности норовит завалиться на бок — таким образом, подлетев на трамплине, приземлиться можно вниз головой. Ледянки не рассчитаны на трамплины или любые другие препятствия, т.к. любой резкий подскок на горке чреват неприятными последствиями для копчика и позвоночника ездока.   Обычные «советские» санки отлично подходят для любых снежных склонов. Можно рулить и тормозить ногами. Завалиться на бок, чтобы избежать опасного столкновения,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тоже довольно легко и безопасно.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Чудеса на виражах, или Правила катания на санках | rastishka.b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0042" y="928047"/>
            <a:ext cx="4271749" cy="5022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846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ть бесплатно синий новогодний шаблон PowerPoi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13900" y="668741"/>
            <a:ext cx="54591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95250">
              <a:spcBef>
                <a:spcPts val="750"/>
              </a:spcBef>
              <a:spcAft>
                <a:spcPts val="750"/>
              </a:spcAft>
            </a:pP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Снегокат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семейного катания не стоит выбирать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снегокат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он рассчитан на одного-двух малышей возрастом от 5 до 10 лет. Ни раз были замечены случаи, когда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снегокаты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цеплялись передним полозом за препятствие (корень дерева, бугорок снега) и переворачивался.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снегоката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трудно слезть на большой скорости, а скорость это транспортное средство развивает немалую на любом склоне и разгоняется быстро. Тормоза расположены спереди, что повышает риск перевернуться через голову при попытке резко затормозить.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Если взрослый едет с высокой горы вместе с ребёнком, посадив малыша спереди, рулить, тормозить и эвакуироваться в случае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опасности им будет очень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ак собрать детей на горку | SIMA-LAND.R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4448" y="668741"/>
            <a:ext cx="5349922" cy="5632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25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556</Words>
  <Application>Microsoft Office PowerPoint</Application>
  <PresentationFormat>Произвольный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Volegova65</dc:creator>
  <cp:lastModifiedBy>User</cp:lastModifiedBy>
  <cp:revision>9</cp:revision>
  <dcterms:created xsi:type="dcterms:W3CDTF">2021-01-08T13:15:01Z</dcterms:created>
  <dcterms:modified xsi:type="dcterms:W3CDTF">2021-01-13T04:40:27Z</dcterms:modified>
</cp:coreProperties>
</file>